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89" r:id="rId40"/>
    <p:sldId id="257" r:id="rId8"/>
    <p:sldId id="258" r:id="rId9"/>
    <p:sldId id="290" r:id="rId41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91" r:id="rId42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image" Target="../media/image14.jpg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microsoft.com/office/2007/relationships/media" Target="../media/media1.mp4"/><Relationship Id="rId4" Type="http://schemas.openxmlformats.org/officeDocument/2006/relationships/video" Target="../media/media1.mp4"/><Relationship Id="rId5" Type="http://schemas.openxmlformats.org/officeDocument/2006/relationships/image" Target="../media/image4.jpg"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slide_cover.jpg"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slide_person.jpg"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slide_ordinary.jpg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vid_kat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350" y="1781175"/>
            <a:ext cx="5829300" cy="324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vid_ihn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350" y="1781175"/>
            <a:ext cx="5829300" cy="324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